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BA39-1032-4913-9BA7-A188A5715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53F58-F2E6-4352-82FA-0B26C8A34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D57C9-38C1-491E-9144-488EF751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8335D-FDFE-4679-AFEF-D291C05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2AE2-6956-4A84-B54E-BD7355E8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83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7207-5DE4-48E9-B6F7-594F1D2D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CCD3-B699-4A5F-BCF0-DB5AEF9E8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7DDF-B5F7-4B69-800F-845095AB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2228-661C-4F85-BF2E-1F4F579E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3CCD-62E4-426D-9B46-0D525ED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74ED1-903E-4F8D-B540-8FD42FBD7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AEDC7-5C5C-4002-8060-D3806271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C5A70-DD1A-4B59-B5C1-7221CF27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4360-AA3F-4BD3-BD85-CD52E41D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C152-2365-4D84-8BC0-C6593ABF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6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2D4F-978C-414F-94D8-E3815FE7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9FC5-5A82-4075-8E16-FA81CF66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751E-DB42-4194-BCBA-72EC62FB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A902-3EB3-41D6-A9D4-00D696B7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534B-5316-4B1C-9D40-771B1CD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7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9333-0968-481C-A9CE-11529DED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8C50-6780-4DD7-BF54-354824852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B7125-3122-45CF-B7E9-D3527FB4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800B6-8FBF-4D6F-9C93-FD50B837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3FD2-CDCA-4447-A708-4E5D2AB7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1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AA04-3351-43C0-865B-2869F1BC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134F-5153-4E24-A6F9-086C1AD82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F98F-A8E5-4C5D-9F9A-7456A7F88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F230D-8B4D-462D-B74C-F0191513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234DC-66D1-4F8E-B7BC-8F1DA001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F1FEE-D25D-4BD0-BD42-36522A75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9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42B7-BE8B-471C-9A90-9E144602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C55A0-FD74-468E-9799-8CE3CC473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122D-60E0-43CC-B684-ADE28062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5E627-F99F-4582-8C60-0F035AB3E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73E06-C310-4E49-81C8-8AF38C886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6D4FB-8D36-4A6E-9FB0-426EA48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506F9-284B-456F-8BBE-7AFECA33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72EC2-7540-44CA-9AD4-6EBDC94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8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8861-995F-4972-988C-CEE66D11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4B7D2-09EF-4E36-9AFF-151A800C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0BDDF-6663-43CF-8184-CDED8A4F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F53AC-108B-4878-9D02-F72544B3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37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1252D-B1C7-482D-B38D-8A6FAFF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A0943-76F7-4EBE-990E-A3C92316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B3ED3-5FC1-43FB-BA32-C4D6987C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6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7ED5-A41A-4180-9181-EB19E1A3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53F0B-13DE-4C36-92DB-4D7F9340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7FA99-A4D3-4696-863E-1E8C6578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7386E-8A9E-49D4-83F3-C6EE02C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2B668-0C55-424E-9920-0BEF0401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BD74-EEB5-4760-B66C-49AF0A98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02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C8AB-1A39-4A3C-B1CE-87B7B1D4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3AAFC-5779-4889-8892-0FAEFA68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B6584-C2D5-4469-AF7B-905C411E5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D280-DCAC-47FA-A108-88DD69A6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8E42-CD30-451C-81CC-8EA224A6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32C0-2739-43B9-A5D6-38A9AE23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2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7FD75-DE8E-4068-857B-5BF9D44D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516A-AFF1-420B-8592-DAF8B76B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D8EB-5F8D-4584-BB81-09E69AAD5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FC21-5793-4504-85DC-DA27F640C1B1}" type="datetimeFigureOut">
              <a:rPr lang="en-CA" smtClean="0"/>
              <a:t>14/11/2017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F0CE-3069-4470-842D-6553C53C9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4CBE-DD02-40D8-A72B-D3DB7F02C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6FC9-DBCC-4B72-B256-A5F8CAD234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4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://rcl-munich.informatik.unibw-muenchen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CF8631-B4A9-4A37-BDAC-F0E79E26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481357" cy="602974"/>
          </a:xfrm>
        </p:spPr>
        <p:txBody>
          <a:bodyPr/>
          <a:lstStyle/>
          <a:p>
            <a:r>
              <a:rPr lang="en-CA" dirty="0">
                <a:hlinkClick r:id="rId4"/>
              </a:rPr>
              <a:t>http://rcl-munich.informatik.unibw-muenchen.de/</a:t>
            </a:r>
            <a:r>
              <a:rPr lang="en-CA" dirty="0"/>
              <a:t> 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2BEA8E69-356A-4515-AB65-D40D352B7E3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493" y="1401418"/>
            <a:ext cx="9682308" cy="532178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1369F5-AD6D-44D4-AFE8-FA7E98A3F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0174"/>
            <a:ext cx="10512424" cy="341243"/>
          </a:xfrm>
        </p:spPr>
        <p:txBody>
          <a:bodyPr/>
          <a:lstStyle/>
          <a:p>
            <a:r>
              <a:rPr lang="en-CA" dirty="0"/>
              <a:t>Millikan’s Oil Drop experiment from Remotely Controlled Laboratories located in Germany. Incredible! </a:t>
            </a:r>
          </a:p>
        </p:txBody>
      </p:sp>
    </p:spTree>
    <p:extLst>
      <p:ext uri="{BB962C8B-B14F-4D97-AF65-F5344CB8AC3E}">
        <p14:creationId xmlns:p14="http://schemas.microsoft.com/office/powerpoint/2010/main" val="17784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http://rcl-munich.informatik.unibw-muenchen.de/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http://rcl-munich.informatik.unibw-muenchen.de/</dc:title>
  <dc:creator>Tasha Richardson</dc:creator>
  <cp:lastModifiedBy>Tasha Richardson</cp:lastModifiedBy>
  <cp:revision>2</cp:revision>
  <dcterms:created xsi:type="dcterms:W3CDTF">2017-11-14T05:55:52Z</dcterms:created>
  <dcterms:modified xsi:type="dcterms:W3CDTF">2017-11-14T06:09:16Z</dcterms:modified>
</cp:coreProperties>
</file>